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4038" r:id="rId2"/>
  </p:sldMasterIdLst>
  <p:notesMasterIdLst>
    <p:notesMasterId r:id="rId10"/>
  </p:notesMasterIdLst>
  <p:handoutMasterIdLst>
    <p:handoutMasterId r:id="rId11"/>
  </p:handoutMasterIdLst>
  <p:sldIdLst>
    <p:sldId id="306" r:id="rId3"/>
    <p:sldId id="581" r:id="rId4"/>
    <p:sldId id="582" r:id="rId5"/>
    <p:sldId id="580" r:id="rId6"/>
    <p:sldId id="573" r:id="rId7"/>
    <p:sldId id="576" r:id="rId8"/>
    <p:sldId id="536" r:id="rId9"/>
  </p:sldIdLst>
  <p:sldSz cx="10693400" cy="7561263"/>
  <p:notesSz cx="6692900" cy="9867900"/>
  <p:defaultTextStyle>
    <a:defPPr>
      <a:defRPr lang="ru-RU"/>
    </a:defPPr>
    <a:lvl1pPr marL="0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14605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29186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43784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58386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572979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087588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02189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16774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 userDrawn="1">
          <p15:clr>
            <a:srgbClr val="A4A3A4"/>
          </p15:clr>
        </p15:guide>
        <p15:guide id="2" orient="horz" pos="1116" userDrawn="1">
          <p15:clr>
            <a:srgbClr val="A4A3A4"/>
          </p15:clr>
        </p15:guide>
        <p15:guide id="3" orient="horz" pos="340" userDrawn="1">
          <p15:clr>
            <a:srgbClr val="A4A3A4"/>
          </p15:clr>
        </p15:guide>
        <p15:guide id="4" orient="horz" pos="4468" userDrawn="1">
          <p15:clr>
            <a:srgbClr val="A4A3A4"/>
          </p15:clr>
        </p15:guide>
        <p15:guide id="5" pos="4234" userDrawn="1">
          <p15:clr>
            <a:srgbClr val="A4A3A4"/>
          </p15:clr>
        </p15:guide>
        <p15:guide id="6" pos="1041" userDrawn="1">
          <p15:clr>
            <a:srgbClr val="A4A3A4"/>
          </p15:clr>
        </p15:guide>
        <p15:guide id="7" pos="2293" userDrawn="1">
          <p15:clr>
            <a:srgbClr val="A4A3A4"/>
          </p15:clr>
        </p15:guide>
        <p15:guide id="8" pos="7557" userDrawn="1">
          <p15:clr>
            <a:srgbClr val="A4A3A4"/>
          </p15:clr>
        </p15:guide>
        <p15:guide id="9" pos="8117" userDrawn="1">
          <p15:clr>
            <a:srgbClr val="A4A3A4"/>
          </p15:clr>
        </p15:guide>
        <p15:guide id="10" pos="762" userDrawn="1">
          <p15:clr>
            <a:srgbClr val="A4A3A4"/>
          </p15:clr>
        </p15:guide>
        <p15:guide id="11" orient="horz" pos="2381" userDrawn="1">
          <p15:clr>
            <a:srgbClr val="A4A3A4"/>
          </p15:clr>
        </p15:guide>
        <p15:guide id="12" orient="horz" pos="658" userDrawn="1">
          <p15:clr>
            <a:srgbClr val="A4A3A4"/>
          </p15:clr>
        </p15:guide>
        <p15:guide id="13" orient="horz" pos="4423" userDrawn="1">
          <p15:clr>
            <a:srgbClr val="A4A3A4"/>
          </p15:clr>
        </p15:guide>
        <p15:guide id="14" pos="2296" userDrawn="1">
          <p15:clr>
            <a:srgbClr val="A4A3A4"/>
          </p15:clr>
        </p15:guide>
        <p15:guide id="15" pos="7541" userDrawn="1">
          <p15:clr>
            <a:srgbClr val="A4A3A4"/>
          </p15:clr>
        </p15:guide>
        <p15:guide id="16" pos="8111" userDrawn="1">
          <p15:clr>
            <a:srgbClr val="A4A3A4"/>
          </p15:clr>
        </p15:guide>
        <p15:guide id="17" pos="756" userDrawn="1">
          <p15:clr>
            <a:srgbClr val="A4A3A4"/>
          </p15:clr>
        </p15:guide>
        <p15:guide id="18" orient="horz" pos="975" userDrawn="1">
          <p15:clr>
            <a:srgbClr val="A4A3A4"/>
          </p15:clr>
        </p15:guide>
        <p15:guide id="21" pos="4634" userDrawn="1">
          <p15:clr>
            <a:srgbClr val="A4A3A4"/>
          </p15:clr>
        </p15:guide>
        <p15:guide id="22" pos="7656" userDrawn="1">
          <p15:clr>
            <a:srgbClr val="A4A3A4"/>
          </p15:clr>
        </p15:guide>
        <p15:guide id="23" pos="7540">
          <p15:clr>
            <a:srgbClr val="A4A3A4"/>
          </p15:clr>
        </p15:guide>
        <p15:guide id="24" pos="3368">
          <p15:clr>
            <a:srgbClr val="A4A3A4"/>
          </p15:clr>
        </p15:guide>
        <p15:guide id="25" pos="828">
          <p15:clr>
            <a:srgbClr val="A4A3A4"/>
          </p15:clr>
        </p15:guide>
        <p15:guide id="26" pos="1826" userDrawn="1">
          <p15:clr>
            <a:srgbClr val="A4A3A4"/>
          </p15:clr>
        </p15:guide>
        <p15:guide id="27" pos="6011">
          <p15:clr>
            <a:srgbClr val="A4A3A4"/>
          </p15:clr>
        </p15:guide>
        <p15:guide id="28" pos="6452" userDrawn="1">
          <p15:clr>
            <a:srgbClr val="A4A3A4"/>
          </p15:clr>
        </p15:guide>
        <p15:guide id="29" pos="606">
          <p15:clr>
            <a:srgbClr val="A4A3A4"/>
          </p15:clr>
        </p15:guide>
        <p15:guide id="31" pos="5998">
          <p15:clr>
            <a:srgbClr val="A4A3A4"/>
          </p15:clr>
        </p15:guide>
        <p15:guide id="33" pos="601">
          <p15:clr>
            <a:srgbClr val="A4A3A4"/>
          </p15:clr>
        </p15:guide>
        <p15:guide id="34" pos="3686">
          <p15:clr>
            <a:srgbClr val="A4A3A4"/>
          </p15:clr>
        </p15:guide>
        <p15:guide id="35" pos="609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E8E8E8"/>
    <a:srgbClr val="6398C6"/>
    <a:srgbClr val="FACBB4"/>
    <a:srgbClr val="F8AA79"/>
    <a:srgbClr val="E78C41"/>
    <a:srgbClr val="C27535"/>
    <a:srgbClr val="F68E38"/>
    <a:srgbClr val="4F81BD"/>
    <a:srgbClr val="2F52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70" autoAdjust="0"/>
    <p:restoredTop sz="98934" autoAdjust="0"/>
  </p:normalViewPr>
  <p:slideViewPr>
    <p:cSldViewPr showGuides="1">
      <p:cViewPr varScale="1">
        <p:scale>
          <a:sx n="105" d="100"/>
          <a:sy n="105" d="100"/>
        </p:scale>
        <p:origin x="-1182" y="-96"/>
      </p:cViewPr>
      <p:guideLst>
        <p:guide orient="horz" pos="2382"/>
        <p:guide orient="horz" pos="1116"/>
        <p:guide orient="horz" pos="340"/>
        <p:guide orient="horz" pos="4468"/>
        <p:guide orient="horz" pos="2381"/>
        <p:guide orient="horz" pos="658"/>
        <p:guide orient="horz" pos="4423"/>
        <p:guide orient="horz" pos="975"/>
        <p:guide pos="4234"/>
        <p:guide pos="1041"/>
        <p:guide pos="2293"/>
        <p:guide pos="7557"/>
        <p:guide pos="8117"/>
        <p:guide pos="762"/>
        <p:guide pos="2296"/>
        <p:guide pos="7541"/>
        <p:guide pos="8111"/>
        <p:guide pos="756"/>
        <p:guide pos="4634"/>
        <p:guide pos="7656"/>
        <p:guide pos="7540"/>
        <p:guide pos="3368"/>
        <p:guide pos="828"/>
        <p:guide pos="1826"/>
        <p:guide pos="6011"/>
        <p:guide pos="6452"/>
        <p:guide pos="606"/>
        <p:guide pos="5998"/>
        <p:guide pos="601"/>
        <p:guide pos="3686"/>
        <p:guide pos="6090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84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0036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90950" y="0"/>
            <a:ext cx="290036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B743D-17D5-4CF3-BB13-051F6D48DD68}" type="datetimeFigureOut">
              <a:rPr lang="ru-RU" smtClean="0"/>
              <a:t>13.08.2019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2600"/>
            <a:ext cx="290036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90950" y="9372600"/>
            <a:ext cx="290036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43ABE3-7ABF-4A26-B4AD-085BD368D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6099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0" y="16"/>
            <a:ext cx="2900256" cy="493395"/>
          </a:xfrm>
          <a:prstGeom prst="rect">
            <a:avLst/>
          </a:prstGeom>
        </p:spPr>
        <p:txBody>
          <a:bodyPr vert="horz" lIns="90205" tIns="45103" rIns="90205" bIns="45103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91108" y="16"/>
            <a:ext cx="2900256" cy="493395"/>
          </a:xfrm>
          <a:prstGeom prst="rect">
            <a:avLst/>
          </a:prstGeom>
        </p:spPr>
        <p:txBody>
          <a:bodyPr vert="horz" lIns="90205" tIns="45103" rIns="90205" bIns="45103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13.08.2019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27075" y="741363"/>
            <a:ext cx="5238750" cy="3705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205" tIns="45103" rIns="90205" bIns="45103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9290" y="4687276"/>
            <a:ext cx="5354320" cy="4440555"/>
          </a:xfrm>
          <a:prstGeom prst="rect">
            <a:avLst/>
          </a:prstGeom>
        </p:spPr>
        <p:txBody>
          <a:bodyPr vert="horz" lIns="90205" tIns="45103" rIns="90205" bIns="4510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0" y="9372812"/>
            <a:ext cx="2900256" cy="493395"/>
          </a:xfrm>
          <a:prstGeom prst="rect">
            <a:avLst/>
          </a:prstGeom>
        </p:spPr>
        <p:txBody>
          <a:bodyPr vert="horz" lIns="90205" tIns="45103" rIns="90205" bIns="45103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91108" y="9372812"/>
            <a:ext cx="2900256" cy="493395"/>
          </a:xfrm>
          <a:prstGeom prst="rect">
            <a:avLst/>
          </a:prstGeom>
        </p:spPr>
        <p:txBody>
          <a:bodyPr vert="horz" lIns="90205" tIns="45103" rIns="90205" bIns="45103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4605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29186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3784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58386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2979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87588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02189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16774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28663" y="741363"/>
            <a:ext cx="5235575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32836" indent="-28186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27440" indent="-225488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578417" indent="-225488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29391" indent="-225488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480367" indent="-225488" defTabSz="1027224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31343" indent="-225488" defTabSz="1027224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382320" indent="-225488" defTabSz="1027224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33295" indent="-225488" defTabSz="1027224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27224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27224"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44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87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755"/>
            <a:ext cx="9089390" cy="1620771"/>
          </a:xfrm>
        </p:spPr>
        <p:txBody>
          <a:bodyPr>
            <a:normAutofit/>
          </a:bodyPr>
          <a:lstStyle>
            <a:lvl1pPr>
              <a:defRPr sz="72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2" y="5365160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4100" b="0">
                <a:solidFill>
                  <a:schemeClr val="bg1"/>
                </a:solidFill>
                <a:latin typeface="+mj-lt"/>
              </a:defRPr>
            </a:lvl1pPr>
            <a:lvl2pPr marL="646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937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40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87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34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8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28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751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/>
          <a:lstStyle>
            <a:lvl1pPr marL="0" indent="0">
              <a:buNone/>
              <a:defRPr sz="4600"/>
            </a:lvl1pPr>
            <a:lvl2pPr marL="646904" indent="0">
              <a:buNone/>
              <a:defRPr sz="4100"/>
            </a:lvl2pPr>
            <a:lvl3pPr marL="1293793" indent="0">
              <a:buNone/>
              <a:defRPr sz="3400"/>
            </a:lvl3pPr>
            <a:lvl4pPr marL="1940690" indent="0">
              <a:buNone/>
              <a:defRPr sz="2900"/>
            </a:lvl4pPr>
            <a:lvl5pPr marL="2587595" indent="0">
              <a:buNone/>
              <a:defRPr sz="2900"/>
            </a:lvl5pPr>
            <a:lvl6pPr marL="3234503" indent="0">
              <a:buNone/>
              <a:defRPr sz="2900"/>
            </a:lvl6pPr>
            <a:lvl7pPr marL="3881396" indent="0">
              <a:buNone/>
              <a:defRPr sz="2900"/>
            </a:lvl7pPr>
            <a:lvl8pPr marL="4528307" indent="0">
              <a:buNone/>
              <a:defRPr sz="2900"/>
            </a:lvl8pPr>
            <a:lvl9pPr marL="5175197" indent="0">
              <a:buNone/>
              <a:defRPr sz="29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2100"/>
            </a:lvl1pPr>
            <a:lvl2pPr marL="646904" indent="0">
              <a:buNone/>
              <a:defRPr sz="1800"/>
            </a:lvl2pPr>
            <a:lvl3pPr marL="1293793" indent="0">
              <a:buNone/>
              <a:defRPr sz="1400"/>
            </a:lvl3pPr>
            <a:lvl4pPr marL="1940690" indent="0">
              <a:buNone/>
              <a:defRPr sz="1300"/>
            </a:lvl4pPr>
            <a:lvl5pPr marL="2587595" indent="0">
              <a:buNone/>
              <a:defRPr sz="1300"/>
            </a:lvl5pPr>
            <a:lvl6pPr marL="3234503" indent="0">
              <a:buNone/>
              <a:defRPr sz="1300"/>
            </a:lvl6pPr>
            <a:lvl7pPr marL="3881396" indent="0">
              <a:buNone/>
              <a:defRPr sz="1300"/>
            </a:lvl7pPr>
            <a:lvl8pPr marL="4528307" indent="0">
              <a:buNone/>
              <a:defRPr sz="1300"/>
            </a:lvl8pPr>
            <a:lvl9pPr marL="5175197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76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8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24216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8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40"/>
            <a:ext cx="9089390" cy="1620771"/>
          </a:xfrm>
        </p:spPr>
        <p:txBody>
          <a:bodyPr>
            <a:normAutofit/>
          </a:bodyPr>
          <a:lstStyle>
            <a:lvl1pPr>
              <a:defRPr sz="5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2" y="5364911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1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16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2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27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3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3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644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07221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651" y="2114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9" y="1771666"/>
            <a:ext cx="8561139" cy="5324475"/>
          </a:xfrm>
        </p:spPr>
        <p:txBody>
          <a:bodyPr/>
          <a:lstStyle>
            <a:lvl1pPr marL="362862" indent="0">
              <a:buFontTx/>
              <a:buNone/>
              <a:defRPr b="1">
                <a:latin typeface="+mj-lt"/>
              </a:defRPr>
            </a:lvl1pPr>
            <a:lvl2pPr marL="359689" indent="3175">
              <a:defRPr>
                <a:latin typeface="+mj-lt"/>
              </a:defRPr>
            </a:lvl2pPr>
            <a:lvl3pPr marL="627479" indent="-259866">
              <a:tabLst/>
              <a:defRPr>
                <a:latin typeface="+mj-lt"/>
              </a:defRPr>
            </a:lvl3pPr>
            <a:lvl4pPr marL="0" indent="359689">
              <a:lnSpc>
                <a:spcPts val="1798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798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80" y="5652845"/>
            <a:ext cx="1080120" cy="415498"/>
          </a:xfrm>
          <a:prstGeom prst="rect">
            <a:avLst/>
          </a:prstGeom>
          <a:noFill/>
        </p:spPr>
        <p:txBody>
          <a:bodyPr wrap="square" lIns="91270" tIns="45634" rIns="91270" bIns="45634" rtlCol="0">
            <a:noAutofit/>
          </a:bodyPr>
          <a:lstStyle/>
          <a:p>
            <a:pPr defTabSz="1041114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7" y="552469"/>
            <a:ext cx="8580438" cy="1219199"/>
          </a:xfrm>
        </p:spPr>
        <p:txBody>
          <a:bodyPr/>
          <a:lstStyle>
            <a:lvl1pPr marL="0" marR="0" indent="0" defTabSz="104111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111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3024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63" y="521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9" y="1771666"/>
            <a:ext cx="8561139" cy="5324475"/>
          </a:xfrm>
        </p:spPr>
        <p:txBody>
          <a:bodyPr/>
          <a:lstStyle>
            <a:lvl1pPr marL="362862" indent="0">
              <a:buFontTx/>
              <a:buNone/>
              <a:defRPr b="1">
                <a:latin typeface="+mj-lt"/>
              </a:defRPr>
            </a:lvl1pPr>
            <a:lvl2pPr marL="362862" indent="0">
              <a:defRPr>
                <a:latin typeface="+mj-lt"/>
              </a:defRPr>
            </a:lvl2pPr>
            <a:lvl3pPr marL="627479" indent="-259866">
              <a:defRPr>
                <a:latin typeface="+mj-lt"/>
              </a:defRPr>
            </a:lvl3pPr>
            <a:lvl4pPr marL="0" indent="359689">
              <a:defRPr>
                <a:latin typeface="+mj-lt"/>
              </a:defRPr>
            </a:lvl4pPr>
            <a:lvl5pPr marL="143242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8" y="552469"/>
            <a:ext cx="8581268" cy="1219199"/>
          </a:xfrm>
        </p:spPr>
        <p:txBody>
          <a:bodyPr/>
          <a:lstStyle>
            <a:lvl1pPr marL="0" marR="0" indent="0" defTabSz="104111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111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1158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63" y="4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79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79" y="3781425"/>
            <a:ext cx="8561139" cy="3314700"/>
          </a:xfrm>
        </p:spPr>
        <p:txBody>
          <a:bodyPr anchor="t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205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111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16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22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27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333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38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644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2737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651" y="2114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0021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9275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90" y="1771650"/>
            <a:ext cx="4297419" cy="62625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20560" indent="0">
              <a:buNone/>
              <a:defRPr sz="2400" b="1"/>
            </a:lvl2pPr>
            <a:lvl3pPr marL="1041114" indent="0">
              <a:buNone/>
              <a:defRPr sz="2100" b="1"/>
            </a:lvl3pPr>
            <a:lvl4pPr marL="1561673" indent="0">
              <a:buNone/>
              <a:defRPr sz="1800" b="1"/>
            </a:lvl4pPr>
            <a:lvl5pPr marL="2082226" indent="0">
              <a:buNone/>
              <a:defRPr sz="1800" b="1"/>
            </a:lvl5pPr>
            <a:lvl6pPr marL="2602778" indent="0">
              <a:buNone/>
              <a:defRPr sz="1800" b="1"/>
            </a:lvl6pPr>
            <a:lvl7pPr marL="3123338" indent="0">
              <a:buNone/>
              <a:defRPr sz="1800" b="1"/>
            </a:lvl7pPr>
            <a:lvl8pPr marL="3643892" indent="0">
              <a:buNone/>
              <a:defRPr sz="1800" b="1"/>
            </a:lvl8pPr>
            <a:lvl9pPr marL="4164448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90" y="2397901"/>
            <a:ext cx="4297419" cy="46982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17" y="1771650"/>
            <a:ext cx="4195762" cy="62625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20560" indent="0">
              <a:buNone/>
              <a:defRPr sz="2400" b="1"/>
            </a:lvl2pPr>
            <a:lvl3pPr marL="1041114" indent="0">
              <a:buNone/>
              <a:defRPr sz="2100" b="1"/>
            </a:lvl3pPr>
            <a:lvl4pPr marL="1561673" indent="0">
              <a:buNone/>
              <a:defRPr sz="1800" b="1"/>
            </a:lvl4pPr>
            <a:lvl5pPr marL="2082226" indent="0">
              <a:buNone/>
              <a:defRPr sz="1800" b="1"/>
            </a:lvl5pPr>
            <a:lvl6pPr marL="2602778" indent="0">
              <a:buNone/>
              <a:defRPr sz="1800" b="1"/>
            </a:lvl6pPr>
            <a:lvl7pPr marL="3123338" indent="0">
              <a:buNone/>
              <a:defRPr sz="1800" b="1"/>
            </a:lvl7pPr>
            <a:lvl8pPr marL="3643892" indent="0">
              <a:buNone/>
              <a:defRPr sz="1800" b="1"/>
            </a:lvl8pPr>
            <a:lvl9pPr marL="4164448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17" y="2412479"/>
            <a:ext cx="4195762" cy="468364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624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71" y="2123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253" y="1771664"/>
            <a:ext cx="8561139" cy="5324476"/>
          </a:xfrm>
        </p:spPr>
        <p:txBody>
          <a:bodyPr/>
          <a:lstStyle>
            <a:lvl1pPr marL="450888" indent="0">
              <a:buFontTx/>
              <a:buNone/>
              <a:defRPr b="1">
                <a:latin typeface="+mj-lt"/>
              </a:defRPr>
            </a:lvl1pPr>
            <a:lvl2pPr marL="446996" indent="3990">
              <a:defRPr>
                <a:latin typeface="+mj-lt"/>
              </a:defRPr>
            </a:lvl2pPr>
            <a:lvl3pPr marL="779777" indent="-322931">
              <a:tabLst/>
              <a:defRPr>
                <a:latin typeface="+mj-lt"/>
              </a:defRPr>
            </a:lvl3pPr>
            <a:lvl4pPr marL="0" indent="446996">
              <a:lnSpc>
                <a:spcPts val="2260"/>
              </a:lnSpc>
              <a:spcBef>
                <a:spcPts val="503"/>
              </a:spcBef>
              <a:defRPr>
                <a:latin typeface="+mj-lt"/>
              </a:defRPr>
            </a:lvl4pPr>
            <a:lvl5pPr>
              <a:lnSpc>
                <a:spcPts val="2260"/>
              </a:lnSpc>
              <a:spcBef>
                <a:spcPts val="50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82" y="5652845"/>
            <a:ext cx="1080120" cy="415498"/>
          </a:xfrm>
          <a:prstGeom prst="rect">
            <a:avLst/>
          </a:prstGeom>
          <a:noFill/>
        </p:spPr>
        <p:txBody>
          <a:bodyPr wrap="square" lIns="113416" tIns="56705" rIns="113416" bIns="56705" rtlCol="0">
            <a:noAutofit/>
          </a:bodyPr>
          <a:lstStyle/>
          <a:p>
            <a:endParaRPr lang="ru-RU" sz="2600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7" y="552531"/>
            <a:ext cx="8580438" cy="1219199"/>
          </a:xfrm>
        </p:spPr>
        <p:txBody>
          <a:bodyPr/>
          <a:lstStyle>
            <a:lvl1pPr marL="0" marR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800"/>
            </a:lvl1pPr>
          </a:lstStyle>
          <a:p>
            <a:pPr marL="0" marR="0" lvl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6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651" y="2114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796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87" y="6474804"/>
            <a:ext cx="663576" cy="720080"/>
          </a:xfrm>
          <a:prstGeom prst="rect">
            <a:avLst/>
          </a:prstGeom>
        </p:spPr>
        <p:txBody>
          <a:bodyPr vert="horz" lIns="104110" tIns="52056" rIns="104110" bIns="52056" rtlCol="0" anchor="ctr">
            <a:normAutofit/>
          </a:bodyPr>
          <a:lstStyle>
            <a:lvl1pPr algn="ctr">
              <a:defRPr sz="28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1614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5" y="301050"/>
            <a:ext cx="3518055" cy="1281214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5" y="301051"/>
            <a:ext cx="5977907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5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0560" indent="0">
              <a:buNone/>
              <a:defRPr sz="1400"/>
            </a:lvl2pPr>
            <a:lvl3pPr marL="1041114" indent="0">
              <a:buNone/>
              <a:defRPr sz="1100"/>
            </a:lvl3pPr>
            <a:lvl4pPr marL="1561673" indent="0">
              <a:buNone/>
              <a:defRPr sz="1100"/>
            </a:lvl4pPr>
            <a:lvl5pPr marL="2082226" indent="0">
              <a:buNone/>
              <a:defRPr sz="1100"/>
            </a:lvl5pPr>
            <a:lvl6pPr marL="2602778" indent="0">
              <a:buNone/>
              <a:defRPr sz="1100"/>
            </a:lvl6pPr>
            <a:lvl7pPr marL="3123338" indent="0">
              <a:buNone/>
              <a:defRPr sz="1100"/>
            </a:lvl7pPr>
            <a:lvl8pPr marL="3643892" indent="0">
              <a:buNone/>
              <a:defRPr sz="1100"/>
            </a:lvl8pPr>
            <a:lvl9pPr marL="416444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4716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982"/>
            <a:ext cx="6416040" cy="624855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0560" indent="0">
              <a:buNone/>
              <a:defRPr sz="3200"/>
            </a:lvl2pPr>
            <a:lvl3pPr marL="1041114" indent="0">
              <a:buNone/>
              <a:defRPr sz="2800"/>
            </a:lvl3pPr>
            <a:lvl4pPr marL="1561673" indent="0">
              <a:buNone/>
              <a:defRPr sz="2400"/>
            </a:lvl4pPr>
            <a:lvl5pPr marL="2082226" indent="0">
              <a:buNone/>
              <a:defRPr sz="2400"/>
            </a:lvl5pPr>
            <a:lvl6pPr marL="2602778" indent="0">
              <a:buNone/>
              <a:defRPr sz="2400"/>
            </a:lvl6pPr>
            <a:lvl7pPr marL="3123338" indent="0">
              <a:buNone/>
              <a:defRPr sz="2400"/>
            </a:lvl7pPr>
            <a:lvl8pPr marL="3643892" indent="0">
              <a:buNone/>
              <a:defRPr sz="2400"/>
            </a:lvl8pPr>
            <a:lvl9pPr marL="4164448" indent="0">
              <a:buNone/>
              <a:defRPr sz="24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0560" indent="0">
              <a:buNone/>
              <a:defRPr sz="1400"/>
            </a:lvl2pPr>
            <a:lvl3pPr marL="1041114" indent="0">
              <a:buNone/>
              <a:defRPr sz="1100"/>
            </a:lvl3pPr>
            <a:lvl4pPr marL="1561673" indent="0">
              <a:buNone/>
              <a:defRPr sz="1100"/>
            </a:lvl4pPr>
            <a:lvl5pPr marL="2082226" indent="0">
              <a:buNone/>
              <a:defRPr sz="1100"/>
            </a:lvl5pPr>
            <a:lvl6pPr marL="2602778" indent="0">
              <a:buNone/>
              <a:defRPr sz="1100"/>
            </a:lvl6pPr>
            <a:lvl7pPr marL="3123338" indent="0">
              <a:buNone/>
              <a:defRPr sz="1100"/>
            </a:lvl7pPr>
            <a:lvl8pPr marL="3643892" indent="0">
              <a:buNone/>
              <a:defRPr sz="1100"/>
            </a:lvl8pPr>
            <a:lvl9pPr marL="416444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9037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5963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25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8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6250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0253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83" y="523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253" y="1771664"/>
            <a:ext cx="8561139" cy="5324476"/>
          </a:xfrm>
        </p:spPr>
        <p:txBody>
          <a:bodyPr/>
          <a:lstStyle>
            <a:lvl1pPr marL="450888" indent="0">
              <a:buFontTx/>
              <a:buNone/>
              <a:defRPr b="1">
                <a:latin typeface="+mj-lt"/>
              </a:defRPr>
            </a:lvl1pPr>
            <a:lvl2pPr marL="450888" indent="0">
              <a:defRPr>
                <a:latin typeface="+mj-lt"/>
              </a:defRPr>
            </a:lvl2pPr>
            <a:lvl3pPr marL="779777" indent="-322931">
              <a:defRPr>
                <a:latin typeface="+mj-lt"/>
              </a:defRPr>
            </a:lvl3pPr>
            <a:lvl4pPr marL="0" indent="446996">
              <a:defRPr>
                <a:latin typeface="+mj-lt"/>
              </a:defRPr>
            </a:lvl4pPr>
            <a:lvl5pPr marL="178009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8" y="552531"/>
            <a:ext cx="8581268" cy="1219199"/>
          </a:xfrm>
        </p:spPr>
        <p:txBody>
          <a:bodyPr/>
          <a:lstStyle>
            <a:lvl1pPr marL="0" marR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800"/>
            </a:lvl1pPr>
          </a:lstStyle>
          <a:p>
            <a:pPr marL="0" marR="0" lvl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6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83" y="14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253" y="1116335"/>
            <a:ext cx="8561139" cy="2232248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253" y="3781427"/>
            <a:ext cx="8561139" cy="3314700"/>
          </a:xfrm>
        </p:spPr>
        <p:txBody>
          <a:bodyPr anchor="t"/>
          <a:lstStyle>
            <a:lvl1pPr marL="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1pPr>
            <a:lvl2pPr marL="646904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29379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4069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58759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23450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88139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52830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17519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71" y="2123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552453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41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0242" y="1771650"/>
            <a:ext cx="4262505" cy="5177334"/>
          </a:xfrm>
        </p:spPr>
        <p:txBody>
          <a:bodyPr/>
          <a:lstStyle>
            <a:lvl1pPr>
              <a:defRPr sz="41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307" y="1771657"/>
            <a:ext cx="4297419" cy="626249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6904" indent="0">
              <a:buNone/>
              <a:defRPr sz="2900" b="1"/>
            </a:lvl2pPr>
            <a:lvl3pPr marL="1293793" indent="0">
              <a:buNone/>
              <a:defRPr sz="2600" b="1"/>
            </a:lvl3pPr>
            <a:lvl4pPr marL="1940690" indent="0">
              <a:buNone/>
              <a:defRPr sz="2200" b="1"/>
            </a:lvl4pPr>
            <a:lvl5pPr marL="2587595" indent="0">
              <a:buNone/>
              <a:defRPr sz="2200" b="1"/>
            </a:lvl5pPr>
            <a:lvl6pPr marL="3234503" indent="0">
              <a:buNone/>
              <a:defRPr sz="2200" b="1"/>
            </a:lvl6pPr>
            <a:lvl7pPr marL="3881396" indent="0">
              <a:buNone/>
              <a:defRPr sz="2200" b="1"/>
            </a:lvl7pPr>
            <a:lvl8pPr marL="4528307" indent="0">
              <a:buNone/>
              <a:defRPr sz="2200" b="1"/>
            </a:lvl8pPr>
            <a:lvl9pPr marL="5175197" indent="0">
              <a:buNone/>
              <a:defRPr sz="2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307" y="2397901"/>
            <a:ext cx="4297419" cy="4698224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66" y="1771657"/>
            <a:ext cx="4195762" cy="626249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6904" indent="0">
              <a:buNone/>
              <a:defRPr sz="2900" b="1"/>
            </a:lvl2pPr>
            <a:lvl3pPr marL="1293793" indent="0">
              <a:buNone/>
              <a:defRPr sz="2600" b="1"/>
            </a:lvl3pPr>
            <a:lvl4pPr marL="1940690" indent="0">
              <a:buNone/>
              <a:defRPr sz="2200" b="1"/>
            </a:lvl4pPr>
            <a:lvl5pPr marL="2587595" indent="0">
              <a:buNone/>
              <a:defRPr sz="2200" b="1"/>
            </a:lvl5pPr>
            <a:lvl6pPr marL="3234503" indent="0">
              <a:buNone/>
              <a:defRPr sz="2200" b="1"/>
            </a:lvl6pPr>
            <a:lvl7pPr marL="3881396" indent="0">
              <a:buNone/>
              <a:defRPr sz="2200" b="1"/>
            </a:lvl7pPr>
            <a:lvl8pPr marL="4528307" indent="0">
              <a:buNone/>
              <a:defRPr sz="2200" b="1"/>
            </a:lvl8pPr>
            <a:lvl9pPr marL="5175197" indent="0">
              <a:buNone/>
              <a:defRPr sz="2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66" y="2412479"/>
            <a:ext cx="4195762" cy="4683646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71" y="2123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9036" y="6474804"/>
            <a:ext cx="663576" cy="720080"/>
          </a:xfrm>
          <a:prstGeom prst="rect">
            <a:avLst/>
          </a:prstGeom>
        </p:spPr>
        <p:txBody>
          <a:bodyPr vert="horz" lIns="102935" tIns="51464" rIns="102935" bIns="51464" rtlCol="0" anchor="ctr">
            <a:normAutofit/>
          </a:bodyPr>
          <a:lstStyle>
            <a:lvl1pPr algn="ctr">
              <a:defRPr sz="34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25" y="301165"/>
            <a:ext cx="3518055" cy="1281213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9"/>
            <a:ext cx="5977907" cy="6453327"/>
          </a:xfrm>
        </p:spPr>
        <p:txBody>
          <a:bodyPr/>
          <a:lstStyle>
            <a:lvl1pPr>
              <a:defRPr sz="4600"/>
            </a:lvl1pPr>
            <a:lvl2pPr>
              <a:defRPr sz="4100"/>
            </a:lvl2pPr>
            <a:lvl3pPr>
              <a:defRPr sz="34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25" y="1582265"/>
            <a:ext cx="3518055" cy="5172114"/>
          </a:xfrm>
        </p:spPr>
        <p:txBody>
          <a:bodyPr/>
          <a:lstStyle>
            <a:lvl1pPr marL="0" indent="0">
              <a:buNone/>
              <a:defRPr sz="2100"/>
            </a:lvl1pPr>
            <a:lvl2pPr marL="646904" indent="0">
              <a:buNone/>
              <a:defRPr sz="1800"/>
            </a:lvl2pPr>
            <a:lvl3pPr marL="1293793" indent="0">
              <a:buNone/>
              <a:defRPr sz="1400"/>
            </a:lvl3pPr>
            <a:lvl4pPr marL="1940690" indent="0">
              <a:buNone/>
              <a:defRPr sz="1300"/>
            </a:lvl4pPr>
            <a:lvl5pPr marL="2587595" indent="0">
              <a:buNone/>
              <a:defRPr sz="1300"/>
            </a:lvl5pPr>
            <a:lvl6pPr marL="3234503" indent="0">
              <a:buNone/>
              <a:defRPr sz="1300"/>
            </a:lvl6pPr>
            <a:lvl7pPr marL="3881396" indent="0">
              <a:buNone/>
              <a:defRPr sz="1300"/>
            </a:lvl7pPr>
            <a:lvl8pPr marL="4528307" indent="0">
              <a:buNone/>
              <a:defRPr sz="1300"/>
            </a:lvl8pPr>
            <a:lvl9pPr marL="5175197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496" y="540339"/>
            <a:ext cx="8588251" cy="1224137"/>
          </a:xfrm>
          <a:prstGeom prst="rect">
            <a:avLst/>
          </a:prstGeom>
        </p:spPr>
        <p:txBody>
          <a:bodyPr vert="horz" lIns="102935" tIns="51464" rIns="102935" bIns="51464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496" y="1764297"/>
            <a:ext cx="8588251" cy="5331830"/>
          </a:xfrm>
          <a:prstGeom prst="rect">
            <a:avLst/>
          </a:prstGeom>
        </p:spPr>
        <p:txBody>
          <a:bodyPr vert="horz" lIns="102935" tIns="51464" rIns="102935" bIns="51464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713" y="7008186"/>
            <a:ext cx="2495126" cy="402568"/>
          </a:xfrm>
          <a:prstGeom prst="rect">
            <a:avLst/>
          </a:prstGeom>
        </p:spPr>
        <p:txBody>
          <a:bodyPr vert="horz" lIns="102935" tIns="51464" rIns="102935" bIns="51464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2" y="7008186"/>
            <a:ext cx="3386243" cy="402568"/>
          </a:xfrm>
          <a:prstGeom prst="rect">
            <a:avLst/>
          </a:prstGeom>
        </p:spPr>
        <p:txBody>
          <a:bodyPr vert="horz" lIns="102935" tIns="51464" rIns="102935" bIns="51464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727" y="6660952"/>
            <a:ext cx="724719" cy="696626"/>
          </a:xfrm>
          <a:prstGeom prst="rect">
            <a:avLst/>
          </a:prstGeom>
        </p:spPr>
        <p:txBody>
          <a:bodyPr vert="horz" lIns="102935" tIns="51464" rIns="102935" bIns="51464" rtlCol="0" anchor="ctr">
            <a:normAutofit/>
          </a:bodyPr>
          <a:lstStyle>
            <a:lvl1pPr algn="ctr">
              <a:lnSpc>
                <a:spcPts val="3015"/>
              </a:lnSpc>
              <a:defRPr sz="34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2" r:id="rId13"/>
  </p:sldLayoutIdLst>
  <p:hf hdr="0" ftr="0" dt="0"/>
  <p:txStyles>
    <p:titleStyle>
      <a:lvl1pPr algn="l" defTabSz="1293793" rtl="0" eaLnBrk="1" latinLnBrk="0" hangingPunct="1">
        <a:lnSpc>
          <a:spcPts val="6517"/>
        </a:lnSpc>
        <a:spcBef>
          <a:spcPct val="0"/>
        </a:spcBef>
        <a:buNone/>
        <a:defRPr sz="53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450888" indent="0" algn="l" defTabSz="1293793" rtl="0" eaLnBrk="1" latinLnBrk="0" hangingPunct="1">
        <a:spcBef>
          <a:spcPct val="20000"/>
        </a:spcBef>
        <a:buFont typeface="+mj-lt"/>
        <a:buNone/>
        <a:defRPr sz="4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450888" indent="0" algn="l" defTabSz="1293793" rtl="0" eaLnBrk="1" latinLnBrk="0" hangingPunct="1">
        <a:spcBef>
          <a:spcPct val="20000"/>
        </a:spcBef>
        <a:buFont typeface="Arial" pitchFamily="34" charset="0"/>
        <a:buNone/>
        <a:defRPr sz="29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884150" indent="-32293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446996" algn="just" defTabSz="1293793" rtl="0" eaLnBrk="1" latinLnBrk="0" hangingPunct="1">
        <a:lnSpc>
          <a:spcPts val="2260"/>
        </a:lnSpc>
        <a:spcBef>
          <a:spcPts val="503"/>
        </a:spcBef>
        <a:buFont typeface="Arial" pitchFamily="34" charset="0"/>
        <a:buNone/>
        <a:tabLst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780093" indent="0" algn="l" defTabSz="1293793" rtl="0" eaLnBrk="1" latinLnBrk="0" hangingPunct="1">
        <a:lnSpc>
          <a:spcPts val="2260"/>
        </a:lnSpc>
        <a:spcBef>
          <a:spcPts val="503"/>
        </a:spcBef>
        <a:buFont typeface="Arial" pitchFamily="34" charset="0"/>
        <a:buNone/>
        <a:defRPr sz="18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3557954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204854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4851757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498664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6904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93793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40690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87595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4503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81396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28307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197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76" y="540277"/>
            <a:ext cx="8588251" cy="1224136"/>
          </a:xfrm>
          <a:prstGeom prst="rect">
            <a:avLst/>
          </a:prstGeom>
        </p:spPr>
        <p:txBody>
          <a:bodyPr vert="horz" lIns="104110" tIns="52056" rIns="104110" bIns="52056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76" y="1764295"/>
            <a:ext cx="8588251" cy="5331830"/>
          </a:xfrm>
          <a:prstGeom prst="rect">
            <a:avLst/>
          </a:prstGeom>
        </p:spPr>
        <p:txBody>
          <a:bodyPr vert="horz" lIns="104110" tIns="52056" rIns="104110" bIns="52056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721" y="7008283"/>
            <a:ext cx="2495126" cy="402567"/>
          </a:xfrm>
          <a:prstGeom prst="rect">
            <a:avLst/>
          </a:prstGeom>
        </p:spPr>
        <p:txBody>
          <a:bodyPr vert="horz" lIns="104110" tIns="52056" rIns="104110" bIns="52056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41114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2" y="7008283"/>
            <a:ext cx="3386243" cy="402567"/>
          </a:xfrm>
          <a:prstGeom prst="rect">
            <a:avLst/>
          </a:prstGeom>
        </p:spPr>
        <p:txBody>
          <a:bodyPr vert="horz" lIns="104110" tIns="52056" rIns="104110" bIns="52056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41114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3" y="6660951"/>
            <a:ext cx="724719" cy="696626"/>
          </a:xfrm>
          <a:prstGeom prst="rect">
            <a:avLst/>
          </a:prstGeom>
        </p:spPr>
        <p:txBody>
          <a:bodyPr vert="horz" lIns="104110" tIns="52056" rIns="104110" bIns="52056" rtlCol="0" anchor="ctr">
            <a:normAutofit/>
          </a:bodyPr>
          <a:lstStyle>
            <a:lvl1pPr algn="ctr">
              <a:lnSpc>
                <a:spcPts val="2399"/>
              </a:lnSpc>
              <a:defRPr sz="2800">
                <a:solidFill>
                  <a:schemeClr val="bg1"/>
                </a:solidFill>
              </a:defRPr>
            </a:lvl1pPr>
          </a:lstStyle>
          <a:p>
            <a:pPr defTabSz="1041114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1041114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930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9" r:id="rId1"/>
    <p:sldLayoutId id="2147484040" r:id="rId2"/>
    <p:sldLayoutId id="2147484041" r:id="rId3"/>
    <p:sldLayoutId id="2147484042" r:id="rId4"/>
    <p:sldLayoutId id="2147484043" r:id="rId5"/>
    <p:sldLayoutId id="2147484044" r:id="rId6"/>
    <p:sldLayoutId id="2147484045" r:id="rId7"/>
    <p:sldLayoutId id="2147484046" r:id="rId8"/>
    <p:sldLayoutId id="2147484047" r:id="rId9"/>
    <p:sldLayoutId id="2147484048" r:id="rId10"/>
    <p:sldLayoutId id="2147484049" r:id="rId11"/>
    <p:sldLayoutId id="2147484050" r:id="rId12"/>
    <p:sldLayoutId id="2147484051" r:id="rId13"/>
  </p:sldLayoutIdLst>
  <p:hf hdr="0" ftr="0" dt="0"/>
  <p:txStyles>
    <p:titleStyle>
      <a:lvl1pPr algn="l" defTabSz="1041114" rtl="0" eaLnBrk="1" latinLnBrk="0" hangingPunct="1">
        <a:lnSpc>
          <a:spcPts val="5198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2862" indent="0" algn="l" defTabSz="1041114" rtl="0" eaLnBrk="1" latinLnBrk="0" hangingPunct="1">
        <a:spcBef>
          <a:spcPct val="20000"/>
        </a:spcBef>
        <a:buFont typeface="+mj-lt"/>
        <a:buNone/>
        <a:defRPr sz="37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2862" indent="0" algn="l" defTabSz="1041114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1459" indent="-259866" algn="l" defTabSz="1041114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59689" algn="just" defTabSz="1041114" rtl="0" eaLnBrk="1" latinLnBrk="0" hangingPunct="1">
        <a:lnSpc>
          <a:spcPts val="1798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2426" indent="0" algn="l" defTabSz="1041114" rtl="0" eaLnBrk="1" latinLnBrk="0" hangingPunct="1">
        <a:lnSpc>
          <a:spcPts val="1798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3056" indent="-260279" algn="l" defTabSz="104111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383609" indent="-260279" algn="l" defTabSz="104111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3904169" indent="-260279" algn="l" defTabSz="104111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424725" indent="-260279" algn="l" defTabSz="104111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11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0560" algn="l" defTabSz="10411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1114" algn="l" defTabSz="10411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1673" algn="l" defTabSz="10411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2226" algn="l" defTabSz="10411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2778" algn="l" defTabSz="10411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3338" algn="l" defTabSz="10411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3892" algn="l" defTabSz="10411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64448" algn="l" defTabSz="10411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3695" y="5221140"/>
            <a:ext cx="535813" cy="210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287" y="900995"/>
            <a:ext cx="1584176" cy="1709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22164" y="324247"/>
            <a:ext cx="9686557" cy="7001128"/>
          </a:xfrm>
          <a:prstGeom prst="rect">
            <a:avLst/>
          </a:prstGeom>
          <a:solidFill>
            <a:schemeClr val="bg1">
              <a:lumMod val="6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5088" tIns="62559" rIns="125088" bIns="62559" anchor="ctr"/>
          <a:lstStyle/>
          <a:p>
            <a:pPr algn="ctr" defTabSz="1250264">
              <a:defRPr/>
            </a:pPr>
            <a:endParaRPr lang="ru-RU" sz="2900" dirty="0"/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368998" y="2484487"/>
            <a:ext cx="7992888" cy="3311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596" tIns="54806" rIns="109596" bIns="54806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endParaRPr lang="ru-RU" altLang="ru-RU" sz="2400" b="1" dirty="0">
              <a:solidFill>
                <a:srgbClr val="005AA9"/>
              </a:solidFill>
              <a:latin typeface="+mn-lt"/>
              <a:cs typeface="Arial" pitchFamily="34" charset="0"/>
            </a:endParaRPr>
          </a:p>
          <a:p>
            <a:pPr algn="ctr" eaLnBrk="1" hangingPunct="1"/>
            <a:r>
              <a:rPr lang="ru-RU" altLang="ru-RU" sz="4000" b="1" dirty="0" smtClean="0">
                <a:solidFill>
                  <a:srgbClr val="005AA9"/>
                </a:solidFill>
                <a:latin typeface="+mn-lt"/>
                <a:cs typeface="Arial" pitchFamily="34" charset="0"/>
              </a:rPr>
              <a:t>Субсидиарная ответственность руководителей, участников и иных контролирующих должника лиц по обязательствам должника</a:t>
            </a:r>
            <a:endParaRPr lang="ru-RU" altLang="ru-RU" sz="4000" b="1" dirty="0">
              <a:solidFill>
                <a:srgbClr val="005AA9"/>
              </a:solidFill>
              <a:latin typeface="+mn-lt"/>
              <a:cs typeface="Arial" pitchFamily="34" charset="0"/>
            </a:endParaRPr>
          </a:p>
          <a:p>
            <a:pPr algn="ctr" eaLnBrk="1" hangingPunct="1"/>
            <a:endParaRPr lang="ru-RU" altLang="ru-RU" sz="2400" b="1" dirty="0">
              <a:solidFill>
                <a:srgbClr val="005AA9"/>
              </a:solidFill>
              <a:latin typeface="+mn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63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38188" y="540271"/>
            <a:ext cx="9196705" cy="1219200"/>
          </a:xfrm>
        </p:spPr>
        <p:txBody>
          <a:bodyPr vert="horz" lIns="91270" tIns="45634" rIns="91270" bIns="45634" rtlCol="0" anchor="ctr">
            <a:noAutofit/>
          </a:bodyPr>
          <a:lstStyle/>
          <a:p>
            <a:pPr algn="ctr" defTabSz="914239">
              <a:lnSpc>
                <a:spcPct val="100000"/>
              </a:lnSpc>
            </a:pPr>
            <a:r>
              <a:rPr lang="ru-RU" sz="2800" cap="all" dirty="0">
                <a:latin typeface="Arial Narrow" panose="020B0606020202030204" pitchFamily="34" charset="0"/>
              </a:rPr>
              <a:t>Особенность субсидиарной ответственности при банкротстве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748479" y="6732959"/>
            <a:ext cx="682614" cy="658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defTabSz="1002876">
              <a:spcBef>
                <a:spcPct val="20000"/>
              </a:spcBef>
              <a:buFont typeface="+mj-lt"/>
              <a:defRPr sz="3528">
                <a:solidFill>
                  <a:srgbClr val="005AA9"/>
                </a:solidFill>
                <a:latin typeface="Calibri" pitchFamily="34" charset="0"/>
              </a:defRPr>
            </a:lvl1pPr>
            <a:lvl2pPr marL="817353" indent="-313290" defTabSz="1002876">
              <a:spcBef>
                <a:spcPct val="20000"/>
              </a:spcBef>
              <a:buFont typeface="Arial" pitchFamily="34" charset="0"/>
              <a:defRPr sz="2315">
                <a:solidFill>
                  <a:srgbClr val="504F53"/>
                </a:solidFill>
                <a:latin typeface="Calibri" pitchFamily="34" charset="0"/>
              </a:defRPr>
            </a:lvl2pPr>
            <a:lvl3pPr marL="1258408" indent="-250282" defTabSz="1002876">
              <a:spcBef>
                <a:spcPct val="20000"/>
              </a:spcBef>
              <a:buFont typeface="Arial" pitchFamily="34" charset="0"/>
              <a:buChar char="•"/>
              <a:defRPr sz="2315">
                <a:solidFill>
                  <a:srgbClr val="504F53"/>
                </a:solidFill>
                <a:latin typeface="Calibri" pitchFamily="34" charset="0"/>
              </a:defRPr>
            </a:lvl3pPr>
            <a:lvl4pPr marL="1762471" indent="-250282" algn="just" defTabSz="1002876">
              <a:lnSpc>
                <a:spcPts val="1736"/>
              </a:lnSpc>
              <a:spcBef>
                <a:spcPts val="386"/>
              </a:spcBef>
              <a:buFont typeface="Arial" pitchFamily="34" charset="0"/>
              <a:defRPr sz="1544">
                <a:solidFill>
                  <a:srgbClr val="504F53"/>
                </a:solidFill>
                <a:latin typeface="Calibri" pitchFamily="34" charset="0"/>
              </a:defRPr>
            </a:lvl4pPr>
            <a:lvl5pPr marL="2266534" indent="-250282" defTabSz="1002876">
              <a:lnSpc>
                <a:spcPts val="1736"/>
              </a:lnSpc>
              <a:spcBef>
                <a:spcPts val="386"/>
              </a:spcBef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5pPr>
            <a:lvl6pPr marL="2770597" indent="-250282" defTabSz="1002876" eaLnBrk="0" fontAlgn="base" hangingPunct="0">
              <a:lnSpc>
                <a:spcPts val="1736"/>
              </a:lnSpc>
              <a:spcBef>
                <a:spcPts val="386"/>
              </a:spcBef>
              <a:spcAft>
                <a:spcPct val="0"/>
              </a:spcAft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6pPr>
            <a:lvl7pPr marL="3274660" indent="-250282" defTabSz="1002876" eaLnBrk="0" fontAlgn="base" hangingPunct="0">
              <a:lnSpc>
                <a:spcPts val="1736"/>
              </a:lnSpc>
              <a:spcBef>
                <a:spcPts val="386"/>
              </a:spcBef>
              <a:spcAft>
                <a:spcPct val="0"/>
              </a:spcAft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7pPr>
            <a:lvl8pPr marL="3778723" indent="-250282" defTabSz="1002876" eaLnBrk="0" fontAlgn="base" hangingPunct="0">
              <a:lnSpc>
                <a:spcPts val="1736"/>
              </a:lnSpc>
              <a:spcBef>
                <a:spcPts val="386"/>
              </a:spcBef>
              <a:spcAft>
                <a:spcPct val="0"/>
              </a:spcAft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8pPr>
            <a:lvl9pPr marL="4282786" indent="-250282" defTabSz="1002876" eaLnBrk="0" fontAlgn="base" hangingPunct="0">
              <a:lnSpc>
                <a:spcPts val="1736"/>
              </a:lnSpc>
              <a:spcBef>
                <a:spcPts val="386"/>
              </a:spcBef>
              <a:spcAft>
                <a:spcPct val="0"/>
              </a:spcAft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>
              <a:lnSpc>
                <a:spcPts val="2315"/>
              </a:lnSpc>
              <a:spcBef>
                <a:spcPct val="0"/>
              </a:spcBef>
            </a:pPr>
            <a:r>
              <a:rPr lang="ru-RU" altLang="ru-RU" sz="3400" dirty="0" smtClean="0">
                <a:solidFill>
                  <a:srgbClr val="FFFFFF"/>
                </a:solidFill>
              </a:rPr>
              <a:t>2</a:t>
            </a:r>
            <a:endParaRPr lang="ru-RU" altLang="ru-RU" sz="3400" dirty="0">
              <a:solidFill>
                <a:srgbClr val="FFFF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42244" y="2071678"/>
            <a:ext cx="8352928" cy="430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defTabSz="914400" fontAlgn="base"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SzPct val="80000"/>
              <a:buFont typeface="Wingdings" pitchFamily="2" charset="2"/>
              <a:buChar char="Ø"/>
            </a:pPr>
            <a:r>
              <a:rPr lang="ru-RU" altLang="ru-RU" sz="2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После того, как </a:t>
            </a:r>
            <a:r>
              <a:rPr lang="ru-RU" altLang="ru-RU" sz="2400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основной должник</a:t>
            </a:r>
            <a:r>
              <a:rPr lang="ru-RU" altLang="ru-RU" sz="2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откажется удовлетворить правомерное требование кредитора об исполнении или если должник никак не отреагирует на такое требование в течение разумного срока, требование может быть предъявлено </a:t>
            </a:r>
            <a:r>
              <a:rPr lang="ru-RU" altLang="ru-RU" sz="2400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лицу, несущему субсидиарную ответственность (ст. 399 ГК РФ).</a:t>
            </a:r>
            <a:endParaRPr lang="ru-RU" altLang="ru-RU" sz="3200" u="sng" kern="0" dirty="0">
              <a:solidFill>
                <a:srgbClr val="000000"/>
              </a:solidFill>
              <a:latin typeface="Arial"/>
            </a:endParaRPr>
          </a:p>
          <a:p>
            <a:pPr marL="342900" indent="-342900" algn="just" defTabSz="914400" fontAlgn="base"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SzPct val="80000"/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Субсидиарную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ответственность по-другому можно назвать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дополнительной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Ее несет определенное лицо, если у основного должника не хватило денежных средств рассчитаться с кредитором. </a:t>
            </a:r>
            <a:endParaRPr lang="ru-RU" altLang="ru-RU" sz="2400" dirty="0"/>
          </a:p>
          <a:p>
            <a:pPr lvl="0" algn="just" defTabSz="914400" fontAlgn="base"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SzPct val="80000"/>
            </a:pPr>
            <a:endParaRPr lang="ru-RU" altLang="ru-RU" sz="2400" kern="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83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38188" y="540271"/>
            <a:ext cx="9196705" cy="1219200"/>
          </a:xfrm>
        </p:spPr>
        <p:txBody>
          <a:bodyPr vert="horz" lIns="91270" tIns="45634" rIns="91270" bIns="45634" rtlCol="0" anchor="ctr">
            <a:noAutofit/>
          </a:bodyPr>
          <a:lstStyle/>
          <a:p>
            <a:pPr algn="ctr" defTabSz="914239">
              <a:lnSpc>
                <a:spcPct val="100000"/>
              </a:lnSpc>
            </a:pPr>
            <a:r>
              <a:rPr lang="ru-RU" sz="2800" cap="all" dirty="0">
                <a:latin typeface="Arial Narrow" panose="020B0606020202030204" pitchFamily="34" charset="0"/>
              </a:rPr>
              <a:t>Лица, которые имеют право на подачу заявления о привлечении к СО</a:t>
            </a:r>
            <a:endParaRPr lang="ru-RU" sz="2800" cap="all" dirty="0">
              <a:latin typeface="Arial Narrow" panose="020B0606020202030204" pitchFamily="34" charset="0"/>
            </a:endParaRP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748479" y="6732959"/>
            <a:ext cx="682614" cy="658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defTabSz="1002876">
              <a:spcBef>
                <a:spcPct val="20000"/>
              </a:spcBef>
              <a:buFont typeface="+mj-lt"/>
              <a:defRPr sz="3528">
                <a:solidFill>
                  <a:srgbClr val="005AA9"/>
                </a:solidFill>
                <a:latin typeface="Calibri" pitchFamily="34" charset="0"/>
              </a:defRPr>
            </a:lvl1pPr>
            <a:lvl2pPr marL="817353" indent="-313290" defTabSz="1002876">
              <a:spcBef>
                <a:spcPct val="20000"/>
              </a:spcBef>
              <a:buFont typeface="Arial" pitchFamily="34" charset="0"/>
              <a:defRPr sz="2315">
                <a:solidFill>
                  <a:srgbClr val="504F53"/>
                </a:solidFill>
                <a:latin typeface="Calibri" pitchFamily="34" charset="0"/>
              </a:defRPr>
            </a:lvl2pPr>
            <a:lvl3pPr marL="1258408" indent="-250282" defTabSz="1002876">
              <a:spcBef>
                <a:spcPct val="20000"/>
              </a:spcBef>
              <a:buFont typeface="Arial" pitchFamily="34" charset="0"/>
              <a:buChar char="•"/>
              <a:defRPr sz="2315">
                <a:solidFill>
                  <a:srgbClr val="504F53"/>
                </a:solidFill>
                <a:latin typeface="Calibri" pitchFamily="34" charset="0"/>
              </a:defRPr>
            </a:lvl3pPr>
            <a:lvl4pPr marL="1762471" indent="-250282" algn="just" defTabSz="1002876">
              <a:lnSpc>
                <a:spcPts val="1736"/>
              </a:lnSpc>
              <a:spcBef>
                <a:spcPts val="386"/>
              </a:spcBef>
              <a:buFont typeface="Arial" pitchFamily="34" charset="0"/>
              <a:defRPr sz="1544">
                <a:solidFill>
                  <a:srgbClr val="504F53"/>
                </a:solidFill>
                <a:latin typeface="Calibri" pitchFamily="34" charset="0"/>
              </a:defRPr>
            </a:lvl4pPr>
            <a:lvl5pPr marL="2266534" indent="-250282" defTabSz="1002876">
              <a:lnSpc>
                <a:spcPts val="1736"/>
              </a:lnSpc>
              <a:spcBef>
                <a:spcPts val="386"/>
              </a:spcBef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5pPr>
            <a:lvl6pPr marL="2770597" indent="-250282" defTabSz="1002876" eaLnBrk="0" fontAlgn="base" hangingPunct="0">
              <a:lnSpc>
                <a:spcPts val="1736"/>
              </a:lnSpc>
              <a:spcBef>
                <a:spcPts val="386"/>
              </a:spcBef>
              <a:spcAft>
                <a:spcPct val="0"/>
              </a:spcAft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6pPr>
            <a:lvl7pPr marL="3274660" indent="-250282" defTabSz="1002876" eaLnBrk="0" fontAlgn="base" hangingPunct="0">
              <a:lnSpc>
                <a:spcPts val="1736"/>
              </a:lnSpc>
              <a:spcBef>
                <a:spcPts val="386"/>
              </a:spcBef>
              <a:spcAft>
                <a:spcPct val="0"/>
              </a:spcAft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7pPr>
            <a:lvl8pPr marL="3778723" indent="-250282" defTabSz="1002876" eaLnBrk="0" fontAlgn="base" hangingPunct="0">
              <a:lnSpc>
                <a:spcPts val="1736"/>
              </a:lnSpc>
              <a:spcBef>
                <a:spcPts val="386"/>
              </a:spcBef>
              <a:spcAft>
                <a:spcPct val="0"/>
              </a:spcAft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8pPr>
            <a:lvl9pPr marL="4282786" indent="-250282" defTabSz="1002876" eaLnBrk="0" fontAlgn="base" hangingPunct="0">
              <a:lnSpc>
                <a:spcPts val="1736"/>
              </a:lnSpc>
              <a:spcBef>
                <a:spcPts val="386"/>
              </a:spcBef>
              <a:spcAft>
                <a:spcPct val="0"/>
              </a:spcAft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>
              <a:lnSpc>
                <a:spcPts val="2315"/>
              </a:lnSpc>
              <a:spcBef>
                <a:spcPct val="0"/>
              </a:spcBef>
            </a:pPr>
            <a:r>
              <a:rPr lang="ru-RU" altLang="ru-RU" sz="3400" dirty="0" smtClean="0">
                <a:solidFill>
                  <a:srgbClr val="FFFFFF"/>
                </a:solidFill>
              </a:rPr>
              <a:t>2</a:t>
            </a:r>
            <a:endParaRPr lang="ru-RU" altLang="ru-RU" sz="3400" dirty="0">
              <a:solidFill>
                <a:srgbClr val="FFFF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42244" y="2071678"/>
            <a:ext cx="8352928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SzPct val="80000"/>
              <a:buFont typeface="Wingdings" pitchFamily="2" charset="2"/>
              <a:buChar char="q"/>
            </a:pPr>
            <a:r>
              <a:rPr lang="ru-RU" altLang="ru-RU" sz="2800" b="1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кредиторы</a:t>
            </a:r>
            <a:r>
              <a:rPr lang="ru-RU" altLang="ru-RU" sz="2800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по текущим обязательствам;</a:t>
            </a:r>
          </a:p>
          <a:p>
            <a:pPr marL="342900" lvl="0" indent="-342900" algn="just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SzPct val="80000"/>
              <a:buFont typeface="Wingdings" pitchFamily="2" charset="2"/>
              <a:buChar char="q"/>
            </a:pPr>
            <a:r>
              <a:rPr lang="ru-RU" altLang="ru-RU" sz="2800" b="1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кредиторы, </a:t>
            </a:r>
            <a:r>
              <a:rPr lang="ru-RU" altLang="ru-RU" sz="2800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чьи требования были</a:t>
            </a:r>
            <a:r>
              <a:rPr lang="ru-RU" altLang="ru-RU" sz="2800" b="1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включены в РТК</a:t>
            </a:r>
            <a:r>
              <a:rPr lang="ru-RU" altLang="ru-RU" sz="2800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altLang="ru-RU" sz="2800" b="1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кредиторы, </a:t>
            </a:r>
            <a:r>
              <a:rPr lang="ru-RU" altLang="ru-RU" sz="2800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чьи требования были признаны обоснованными, и включены </a:t>
            </a:r>
            <a:r>
              <a:rPr lang="ru-RU" altLang="ru-RU" sz="2800" b="1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 РТК;</a:t>
            </a:r>
          </a:p>
          <a:p>
            <a:pPr marL="342900" lvl="0" indent="-342900" algn="just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SzPct val="80000"/>
              <a:buFont typeface="Wingdings" pitchFamily="2" charset="2"/>
              <a:buChar char="q"/>
            </a:pPr>
            <a:r>
              <a:rPr lang="ru-RU" altLang="ru-RU" sz="2800" b="1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заявитель</a:t>
            </a:r>
            <a:r>
              <a:rPr lang="ru-RU" altLang="ru-RU" sz="2800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по делу о банкротстве в случае прекращения производства по делу о банкротстве;</a:t>
            </a:r>
            <a:endParaRPr lang="ru-RU" altLang="ru-RU" sz="2800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SzPct val="80000"/>
              <a:buFont typeface="Wingdings" pitchFamily="2" charset="2"/>
              <a:buChar char="q"/>
            </a:pPr>
            <a:r>
              <a:rPr lang="ru-RU" altLang="ru-RU" sz="2800" b="1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уполномоченный орган</a:t>
            </a:r>
            <a:r>
              <a:rPr lang="ru-RU" altLang="ru-RU" sz="2800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после возвращения заявления в связи с отсутствием финансирования.</a:t>
            </a:r>
            <a:endParaRPr lang="ru-RU" altLang="ru-RU" sz="2800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914400" fontAlgn="base"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SzPct val="80000"/>
            </a:pPr>
            <a:endParaRPr lang="ru-RU" altLang="ru-RU" sz="2400" dirty="0"/>
          </a:p>
          <a:p>
            <a:pPr lvl="0" algn="just" defTabSz="914400" fontAlgn="base"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SzPct val="80000"/>
            </a:pPr>
            <a:endParaRPr lang="ru-RU" altLang="ru-RU" sz="2400" kern="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84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38188" y="540271"/>
            <a:ext cx="9196705" cy="1219200"/>
          </a:xfrm>
        </p:spPr>
        <p:txBody>
          <a:bodyPr vert="horz" lIns="91270" tIns="45634" rIns="91270" bIns="45634" rtlCol="0" anchor="ctr">
            <a:noAutofit/>
          </a:bodyPr>
          <a:lstStyle/>
          <a:p>
            <a:pPr algn="ctr" defTabSz="914239">
              <a:lnSpc>
                <a:spcPct val="100000"/>
              </a:lnSpc>
            </a:pPr>
            <a:r>
              <a:rPr lang="ru-RU" sz="2800" cap="all" dirty="0">
                <a:latin typeface="Arial Narrow" panose="020B0606020202030204" pitchFamily="34" charset="0"/>
              </a:rPr>
              <a:t>Для привлечения к субсидиарной ответственности, заявителю следует доказать </a:t>
            </a:r>
            <a:r>
              <a:rPr lang="ru-RU" sz="2800" cap="all" dirty="0" smtClean="0">
                <a:latin typeface="Arial Narrow" panose="020B0606020202030204" pitchFamily="34" charset="0"/>
              </a:rPr>
              <a:t>наличие</a:t>
            </a:r>
            <a:endParaRPr lang="ru-RU" sz="2800" cap="all" dirty="0">
              <a:latin typeface="Arial Narrow" panose="020B0606020202030204" pitchFamily="34" charset="0"/>
            </a:endParaRP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748479" y="6732959"/>
            <a:ext cx="682614" cy="658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defTabSz="1002876">
              <a:spcBef>
                <a:spcPct val="20000"/>
              </a:spcBef>
              <a:buFont typeface="+mj-lt"/>
              <a:defRPr sz="3528">
                <a:solidFill>
                  <a:srgbClr val="005AA9"/>
                </a:solidFill>
                <a:latin typeface="Calibri" pitchFamily="34" charset="0"/>
              </a:defRPr>
            </a:lvl1pPr>
            <a:lvl2pPr marL="817353" indent="-313290" defTabSz="1002876">
              <a:spcBef>
                <a:spcPct val="20000"/>
              </a:spcBef>
              <a:buFont typeface="Arial" pitchFamily="34" charset="0"/>
              <a:defRPr sz="2315">
                <a:solidFill>
                  <a:srgbClr val="504F53"/>
                </a:solidFill>
                <a:latin typeface="Calibri" pitchFamily="34" charset="0"/>
              </a:defRPr>
            </a:lvl2pPr>
            <a:lvl3pPr marL="1258408" indent="-250282" defTabSz="1002876">
              <a:spcBef>
                <a:spcPct val="20000"/>
              </a:spcBef>
              <a:buFont typeface="Arial" pitchFamily="34" charset="0"/>
              <a:buChar char="•"/>
              <a:defRPr sz="2315">
                <a:solidFill>
                  <a:srgbClr val="504F53"/>
                </a:solidFill>
                <a:latin typeface="Calibri" pitchFamily="34" charset="0"/>
              </a:defRPr>
            </a:lvl3pPr>
            <a:lvl4pPr marL="1762471" indent="-250282" algn="just" defTabSz="1002876">
              <a:lnSpc>
                <a:spcPts val="1736"/>
              </a:lnSpc>
              <a:spcBef>
                <a:spcPts val="386"/>
              </a:spcBef>
              <a:buFont typeface="Arial" pitchFamily="34" charset="0"/>
              <a:defRPr sz="1544">
                <a:solidFill>
                  <a:srgbClr val="504F53"/>
                </a:solidFill>
                <a:latin typeface="Calibri" pitchFamily="34" charset="0"/>
              </a:defRPr>
            </a:lvl4pPr>
            <a:lvl5pPr marL="2266534" indent="-250282" defTabSz="1002876">
              <a:lnSpc>
                <a:spcPts val="1736"/>
              </a:lnSpc>
              <a:spcBef>
                <a:spcPts val="386"/>
              </a:spcBef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5pPr>
            <a:lvl6pPr marL="2770597" indent="-250282" defTabSz="1002876" eaLnBrk="0" fontAlgn="base" hangingPunct="0">
              <a:lnSpc>
                <a:spcPts val="1736"/>
              </a:lnSpc>
              <a:spcBef>
                <a:spcPts val="386"/>
              </a:spcBef>
              <a:spcAft>
                <a:spcPct val="0"/>
              </a:spcAft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6pPr>
            <a:lvl7pPr marL="3274660" indent="-250282" defTabSz="1002876" eaLnBrk="0" fontAlgn="base" hangingPunct="0">
              <a:lnSpc>
                <a:spcPts val="1736"/>
              </a:lnSpc>
              <a:spcBef>
                <a:spcPts val="386"/>
              </a:spcBef>
              <a:spcAft>
                <a:spcPct val="0"/>
              </a:spcAft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7pPr>
            <a:lvl8pPr marL="3778723" indent="-250282" defTabSz="1002876" eaLnBrk="0" fontAlgn="base" hangingPunct="0">
              <a:lnSpc>
                <a:spcPts val="1736"/>
              </a:lnSpc>
              <a:spcBef>
                <a:spcPts val="386"/>
              </a:spcBef>
              <a:spcAft>
                <a:spcPct val="0"/>
              </a:spcAft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8pPr>
            <a:lvl9pPr marL="4282786" indent="-250282" defTabSz="1002876" eaLnBrk="0" fontAlgn="base" hangingPunct="0">
              <a:lnSpc>
                <a:spcPts val="1736"/>
              </a:lnSpc>
              <a:spcBef>
                <a:spcPts val="386"/>
              </a:spcBef>
              <a:spcAft>
                <a:spcPct val="0"/>
              </a:spcAft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>
              <a:lnSpc>
                <a:spcPts val="2315"/>
              </a:lnSpc>
              <a:spcBef>
                <a:spcPct val="0"/>
              </a:spcBef>
            </a:pPr>
            <a:r>
              <a:rPr lang="ru-RU" altLang="ru-RU" sz="3400" dirty="0" smtClean="0">
                <a:solidFill>
                  <a:srgbClr val="FFFFFF"/>
                </a:solidFill>
              </a:rPr>
              <a:t>2</a:t>
            </a:r>
            <a:endParaRPr lang="ru-RU" altLang="ru-RU" sz="3400" dirty="0">
              <a:solidFill>
                <a:srgbClr val="FFFF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42244" y="2071678"/>
            <a:ext cx="8352928" cy="328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0" lvl="0" indent="-514350" algn="just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SzPct val="80000"/>
              <a:buFont typeface="Arial" charset="0"/>
              <a:buAutoNum type="arabicPeriod"/>
            </a:pPr>
            <a:r>
              <a:rPr lang="ru-RU" altLang="ru-RU" sz="28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статуса </a:t>
            </a:r>
            <a:r>
              <a:rPr lang="ru-RU" altLang="ru-RU" sz="28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контролирующего должника лицо (КДЛ) </a:t>
            </a:r>
            <a:r>
              <a:rPr lang="ru-RU" altLang="ru-RU" sz="28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 ответчика;</a:t>
            </a:r>
            <a:endParaRPr lang="ru-RU" altLang="ru-RU" sz="1600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57250" lvl="0" indent="-514350" algn="just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SzPct val="80000"/>
              <a:buFont typeface="Arial" charset="0"/>
              <a:buAutoNum type="arabicPeriod"/>
            </a:pPr>
            <a:r>
              <a:rPr lang="ru-RU" altLang="ru-RU" sz="28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отрицательных последствий в виде невозможности полного погашения РТК;</a:t>
            </a:r>
            <a:endParaRPr lang="ru-RU" altLang="ru-RU" sz="1600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57250" lvl="0" indent="-514350" algn="just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SzPct val="80000"/>
              <a:buFont typeface="Arial" charset="0"/>
              <a:buAutoNum type="arabicPeriod"/>
            </a:pPr>
            <a:r>
              <a:rPr lang="ru-RU" altLang="ru-RU" sz="28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причинно-следственной связи действия/бездействия КДЛ с данными последствиями.</a:t>
            </a:r>
            <a:endParaRPr lang="ru-RU" altLang="ru-RU" sz="1600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84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38188" y="540271"/>
            <a:ext cx="9196705" cy="1219200"/>
          </a:xfrm>
        </p:spPr>
        <p:txBody>
          <a:bodyPr vert="horz" lIns="91270" tIns="45634" rIns="91270" bIns="45634" rtlCol="0" anchor="ctr">
            <a:noAutofit/>
          </a:bodyPr>
          <a:lstStyle/>
          <a:p>
            <a:pPr algn="ctr" defTabSz="914239">
              <a:lnSpc>
                <a:spcPct val="100000"/>
              </a:lnSpc>
            </a:pPr>
            <a:r>
              <a:rPr lang="ru-RU" sz="2800" cap="all" dirty="0">
                <a:latin typeface="Arial Narrow" panose="020B0606020202030204" pitchFamily="34" charset="0"/>
              </a:rPr>
              <a:t>Презумпции-основания для привлечения к субсидиарной ответственности КДЛ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748479" y="6732959"/>
            <a:ext cx="682614" cy="658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defTabSz="1002876">
              <a:spcBef>
                <a:spcPct val="20000"/>
              </a:spcBef>
              <a:buFont typeface="+mj-lt"/>
              <a:defRPr sz="3528">
                <a:solidFill>
                  <a:srgbClr val="005AA9"/>
                </a:solidFill>
                <a:latin typeface="Calibri" pitchFamily="34" charset="0"/>
              </a:defRPr>
            </a:lvl1pPr>
            <a:lvl2pPr marL="817353" indent="-313290" defTabSz="1002876">
              <a:spcBef>
                <a:spcPct val="20000"/>
              </a:spcBef>
              <a:buFont typeface="Arial" pitchFamily="34" charset="0"/>
              <a:defRPr sz="2315">
                <a:solidFill>
                  <a:srgbClr val="504F53"/>
                </a:solidFill>
                <a:latin typeface="Calibri" pitchFamily="34" charset="0"/>
              </a:defRPr>
            </a:lvl2pPr>
            <a:lvl3pPr marL="1258408" indent="-250282" defTabSz="1002876">
              <a:spcBef>
                <a:spcPct val="20000"/>
              </a:spcBef>
              <a:buFont typeface="Arial" pitchFamily="34" charset="0"/>
              <a:buChar char="•"/>
              <a:defRPr sz="2315">
                <a:solidFill>
                  <a:srgbClr val="504F53"/>
                </a:solidFill>
                <a:latin typeface="Calibri" pitchFamily="34" charset="0"/>
              </a:defRPr>
            </a:lvl3pPr>
            <a:lvl4pPr marL="1762471" indent="-250282" algn="just" defTabSz="1002876">
              <a:lnSpc>
                <a:spcPts val="1736"/>
              </a:lnSpc>
              <a:spcBef>
                <a:spcPts val="386"/>
              </a:spcBef>
              <a:buFont typeface="Arial" pitchFamily="34" charset="0"/>
              <a:defRPr sz="1544">
                <a:solidFill>
                  <a:srgbClr val="504F53"/>
                </a:solidFill>
                <a:latin typeface="Calibri" pitchFamily="34" charset="0"/>
              </a:defRPr>
            </a:lvl4pPr>
            <a:lvl5pPr marL="2266534" indent="-250282" defTabSz="1002876">
              <a:lnSpc>
                <a:spcPts val="1736"/>
              </a:lnSpc>
              <a:spcBef>
                <a:spcPts val="386"/>
              </a:spcBef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5pPr>
            <a:lvl6pPr marL="2770597" indent="-250282" defTabSz="1002876" eaLnBrk="0" fontAlgn="base" hangingPunct="0">
              <a:lnSpc>
                <a:spcPts val="1736"/>
              </a:lnSpc>
              <a:spcBef>
                <a:spcPts val="386"/>
              </a:spcBef>
              <a:spcAft>
                <a:spcPct val="0"/>
              </a:spcAft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6pPr>
            <a:lvl7pPr marL="3274660" indent="-250282" defTabSz="1002876" eaLnBrk="0" fontAlgn="base" hangingPunct="0">
              <a:lnSpc>
                <a:spcPts val="1736"/>
              </a:lnSpc>
              <a:spcBef>
                <a:spcPts val="386"/>
              </a:spcBef>
              <a:spcAft>
                <a:spcPct val="0"/>
              </a:spcAft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7pPr>
            <a:lvl8pPr marL="3778723" indent="-250282" defTabSz="1002876" eaLnBrk="0" fontAlgn="base" hangingPunct="0">
              <a:lnSpc>
                <a:spcPts val="1736"/>
              </a:lnSpc>
              <a:spcBef>
                <a:spcPts val="386"/>
              </a:spcBef>
              <a:spcAft>
                <a:spcPct val="0"/>
              </a:spcAft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8pPr>
            <a:lvl9pPr marL="4282786" indent="-250282" defTabSz="1002876" eaLnBrk="0" fontAlgn="base" hangingPunct="0">
              <a:lnSpc>
                <a:spcPts val="1736"/>
              </a:lnSpc>
              <a:spcBef>
                <a:spcPts val="386"/>
              </a:spcBef>
              <a:spcAft>
                <a:spcPct val="0"/>
              </a:spcAft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>
              <a:lnSpc>
                <a:spcPts val="2315"/>
              </a:lnSpc>
              <a:spcBef>
                <a:spcPct val="0"/>
              </a:spcBef>
            </a:pPr>
            <a:r>
              <a:rPr lang="ru-RU" altLang="ru-RU" sz="3400" dirty="0" smtClean="0">
                <a:solidFill>
                  <a:srgbClr val="FFFFFF"/>
                </a:solidFill>
              </a:rPr>
              <a:t>2</a:t>
            </a:r>
            <a:endParaRPr lang="ru-RU" altLang="ru-RU" sz="3400" dirty="0">
              <a:solidFill>
                <a:srgbClr val="FFFFFF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38" y="1620391"/>
            <a:ext cx="8413750" cy="511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015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9196705" cy="85191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dirty="0" smtClean="0"/>
              <a:t>Заявления о привлечении к субсидиарной ответственности</a:t>
            </a:r>
            <a:endParaRPr lang="ru-RU" sz="36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237" y="1477963"/>
            <a:ext cx="8568952" cy="5687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11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54412" y="2700511"/>
            <a:ext cx="53467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6000" dirty="0">
                <a:solidFill>
                  <a:srgbClr val="005AA9"/>
                </a:solidFill>
              </a:rPr>
              <a:t>Спасибо</a:t>
            </a:r>
            <a:br>
              <a:rPr lang="ru-RU" sz="6000" dirty="0">
                <a:solidFill>
                  <a:srgbClr val="005AA9"/>
                </a:solidFill>
              </a:rPr>
            </a:br>
            <a:r>
              <a:rPr lang="ru-RU" sz="6000" dirty="0">
                <a:solidFill>
                  <a:srgbClr val="005AA9"/>
                </a:solidFill>
              </a:rPr>
              <a:t>за внимание</a:t>
            </a:r>
            <a:r>
              <a:rPr lang="ru-RU" sz="6000" dirty="0" smtClean="0">
                <a:solidFill>
                  <a:srgbClr val="005AA9"/>
                </a:solidFill>
              </a:rPr>
              <a:t>!</a:t>
            </a:r>
            <a:endParaRPr lang="ru-RU" sz="6000" dirty="0">
              <a:solidFill>
                <a:srgbClr val="005A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91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4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46020</TotalTime>
  <Words>207</Words>
  <Application>Microsoft Office PowerPoint</Application>
  <PresentationFormat>Произвольный</PresentationFormat>
  <Paragraphs>23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Present_FNS2012_A4</vt:lpstr>
      <vt:lpstr>4_Present_FNS2012_A4</vt:lpstr>
      <vt:lpstr>Презентация PowerPoint</vt:lpstr>
      <vt:lpstr>Особенность субсидиарной ответственности при банкротстве</vt:lpstr>
      <vt:lpstr>Лица, которые имеют право на подачу заявления о привлечении к СО</vt:lpstr>
      <vt:lpstr>Для привлечения к субсидиарной ответственности, заявителю следует доказать наличие</vt:lpstr>
      <vt:lpstr>Презумпции-основания для привлечения к субсидиарной ответственности КДЛ</vt:lpstr>
      <vt:lpstr>Заявления о привлечении к субсидиарной ответственности</vt:lpstr>
      <vt:lpstr>Презентация PowerPoint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Дацкевич Сергей Владимирович</cp:lastModifiedBy>
  <cp:revision>1475</cp:revision>
  <cp:lastPrinted>2017-04-10T09:47:25Z</cp:lastPrinted>
  <dcterms:created xsi:type="dcterms:W3CDTF">2013-04-18T07:19:29Z</dcterms:created>
  <dcterms:modified xsi:type="dcterms:W3CDTF">2019-08-13T08:25:25Z</dcterms:modified>
</cp:coreProperties>
</file>